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935CDE-C74D-4A25-88FB-3343D066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3B278C9-15D2-4F62-94B2-3E7C6F42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6B-18AE-4673-876B-4410105AE212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547AC0-5EF4-47FC-ADF1-344AE7FC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48551AB-A495-49FB-86FB-746C7B7A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8DA-4820-434E-BE22-65780E8924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45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7F0680-CDF7-44FA-A6C1-F029E01D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C21ED5-73C7-4984-A00E-59AAFE045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05550D-536F-4AF1-96D0-4E4D3C5C9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D5F6B-18AE-4673-876B-4410105AE212}" type="datetimeFigureOut">
              <a:rPr lang="tr-TR" smtClean="0"/>
              <a:t>18.12.2017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86AB73-1D84-4C57-9F3E-FE7134122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AF035E-F6B9-4A48-A1FF-CF7A7EAA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B8DA-4820-434E-BE22-65780E8924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32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4FAA6618-401E-403A-A4D7-D999FBD8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>
                <a:solidFill>
                  <a:srgbClr val="FF0000"/>
                </a:solidFill>
                <a:latin typeface="Comic Sans MS" panose="030F0702030302020204" pitchFamily="66" charset="0"/>
              </a:rPr>
              <a:t>CAN VE CANAN</a:t>
            </a:r>
            <a:br>
              <a:rPr lang="tr-TR" altLang="tr-TR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tr-TR" altLang="tr-TR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altLang="tr-TR" sz="4500" b="1">
                <a:solidFill>
                  <a:srgbClr val="FF0000"/>
                </a:solidFill>
                <a:latin typeface="Comic Sans MS" panose="030F0702030302020204" pitchFamily="66" charset="0"/>
              </a:rPr>
              <a:t>MAHREMİYETİ ÖGRENİYOR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DC0C9B1-9885-448B-A04E-96215CC69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4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86BBC7B4-1ECA-42B0-882D-7C0755D8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0481FFF-292F-4A2E-ACD0-EB68CC038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6431DA54-ED21-4477-A6DE-77DE2190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tr-TR" altLang="tr-TR" sz="2400">
                <a:latin typeface="Comic Sans MS" panose="030F0702030302020204" pitchFamily="66" charset="0"/>
              </a:rPr>
              <a:t>Anneme sarıldığımda kendimi güvende hissediyorum.</a:t>
            </a:r>
            <a:br>
              <a:rPr lang="tr-TR" altLang="tr-TR" sz="2400">
                <a:latin typeface="Comic Sans MS" panose="030F0702030302020204" pitchFamily="66" charset="0"/>
              </a:rPr>
            </a:br>
            <a:r>
              <a:rPr lang="tr-TR" altLang="tr-TR" sz="2400">
                <a:latin typeface="Comic Sans MS" panose="030F0702030302020204" pitchFamily="66" charset="0"/>
              </a:rPr>
              <a:t>Anneme sarılmak beni mutlu ediyor.</a:t>
            </a:r>
            <a:endParaRPr lang="tr-TR" altLang="tr-TR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0064458-18A3-49C8-97AD-019FCC554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4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6108FADA-8C6E-46C9-A3FB-05BD7611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>
                <a:latin typeface="Comic Sans MS" panose="030F0702030302020204" pitchFamily="66" charset="0"/>
              </a:rPr>
              <a:t>NE HİSSEDERSİN?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7F02E4-EC03-44DB-9AB5-0132BE428E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418862AE-46D2-48C8-B713-4E91F708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>
                <a:latin typeface="Comic Sans MS" panose="030F0702030302020204" pitchFamily="66" charset="0"/>
              </a:rPr>
              <a:t>NE HİSSEDERSİN?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E49E44-CB63-41B4-95DB-C769D38C24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7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DAB57DA6-8F50-4EE2-9D2B-5DC22F51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>
                <a:latin typeface="Comic Sans MS" panose="030F0702030302020204" pitchFamily="66" charset="0"/>
              </a:rPr>
              <a:t>NE HİSSEDERSİN?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6FB6140-C232-4B50-9CC2-609997D3F2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0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C33C1E06-0FCD-4C2A-A3A6-142F0C89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b="1">
                <a:latin typeface="Comic Sans MS" panose="030F0702030302020204" pitchFamily="66" charset="0"/>
              </a:rPr>
              <a:t>ÖZEL BÖLGELERİMİZ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97995A4-1AC3-4ED4-BDE3-6CB6624C1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2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01D57D44-DEF5-4301-A87F-E1248E8A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tr-TR" altLang="tr-TR" sz="2800" b="1">
                <a:solidFill>
                  <a:schemeClr val="tx1"/>
                </a:solidFill>
                <a:latin typeface="Comic Sans MS" panose="030F0702030302020204" pitchFamily="66" charset="0"/>
              </a:rPr>
              <a:t>Mayomuzun kapattığı yerler,  </a:t>
            </a:r>
            <a:r>
              <a:rPr lang="tr-TR" altLang="tr-TR" sz="2800" b="1">
                <a:solidFill>
                  <a:srgbClr val="FF0000"/>
                </a:solidFill>
                <a:latin typeface="Comic Sans MS" panose="030F0702030302020204" pitchFamily="66" charset="0"/>
              </a:rPr>
              <a:t>özel bölgelerimizdir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2028A91-A34B-4251-98D6-EE64DC0D6C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8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A9D54333-3570-4268-BFF5-E5077DA8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b="1">
                <a:latin typeface="Comic Sans MS" panose="030F0702030302020204" pitchFamily="66" charset="0"/>
              </a:rPr>
              <a:t>ÖRNEK OLAY -1-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2970A45-232C-4B90-8CAC-3B09460A8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2C6AA163-143D-4ECC-874F-34996C28D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09A88D3-6044-4F65-A052-D8D448F74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1D336A09-D427-4CEF-8C10-B898EAB2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BF2D7D9-B59A-4887-BB71-454774B33D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0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456E06AB-3C99-488C-97F0-931FD7D4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F45ED9C-3C14-4EFC-B11E-E84EE325B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22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8E3D1A40-DA02-4EC4-A4DE-D9F5B1B3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A4D2B1F-8CA8-4FF9-9249-62579D54E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9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AA57679D-0509-467A-A2CC-D0BDECB5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596F8CD-11E8-4714-9AFF-200B8DAED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73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0C2F744A-AE74-4D6F-8D10-2EB50400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b="1">
                <a:latin typeface="Comic Sans MS" panose="030F0702030302020204" pitchFamily="66" charset="0"/>
              </a:rPr>
              <a:t>ÖRNEK OLAY -2-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BBC189-8CDC-4E30-AE8D-D074C5E4ED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28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E4DBE2B2-C49F-48CE-9AAC-09099902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FECCA59-B8BF-4B33-B027-A42E78BE60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17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058FA229-46ED-49BF-B31E-38E1366C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5A12EBB-C2C8-4D71-9B18-B6E57B81E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59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1AFCC72C-8C8C-4036-AAD1-96FA3AEA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284C562-8077-4F38-A678-19D1FCFFB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0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17C915A1-21B1-4469-AB24-88D34AEA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7630C12-AE1C-4CA1-8D4E-5DDB6FBD9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54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040776B6-603C-48B4-AD85-D7DC9F0E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>
                <a:solidFill>
                  <a:srgbClr val="FF0000"/>
                </a:solidFill>
                <a:latin typeface="Comic Sans MS" panose="030F0702030302020204" pitchFamily="66" charset="0"/>
              </a:rPr>
              <a:t>Doğru - Yanlış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869B95C-CE53-436E-9F77-1E6383284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0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6D9CA960-15BE-4DBF-AD79-CBE171D2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tr-TR" altLang="tr-TR" sz="2400">
                <a:latin typeface="Comic Sans MS" panose="030F0702030302020204" pitchFamily="66" charset="0"/>
              </a:rPr>
              <a:t>Bazı dokunmalar kafamı karıştırıyor. Ne hissetmem gerektiğini bilmiyorum. Böyle zamanlarda güvendiğim bir kişiye (anne-babama, öğretmenime, rehber öğretmenime) soruyorum.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27CC5EC-EF1A-4590-A507-7C4F93492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66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54F657A3-E67C-449C-B11A-9FFCA848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9CA76CB-935C-425A-A567-12AA3F646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1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E95313CC-A876-4EA3-B21D-24454AB8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500" b="1">
                <a:solidFill>
                  <a:srgbClr val="FF6600"/>
                </a:solidFill>
                <a:latin typeface="Comic Sans MS" panose="030F0702030302020204" pitchFamily="66" charset="0"/>
              </a:rPr>
              <a:t>Beni mutlu eden şeyler </a:t>
            </a:r>
            <a:r>
              <a:rPr lang="tr-TR" altLang="tr-TR" sz="3500" b="1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tr-TR" altLang="tr-TR" sz="3500" b="1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433050E-3825-481A-BE31-4DE1E4D84D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60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4DD8A4C0-532F-4C8B-81C4-410B3D51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71B3F55-DEB7-4FD9-B171-3529C3731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8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9491A024-A779-4913-A907-52621EEE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500" b="1">
                <a:solidFill>
                  <a:schemeClr val="tx1"/>
                </a:solidFill>
                <a:latin typeface="Comic Sans MS" panose="030F0702030302020204" pitchFamily="66" charset="0"/>
              </a:rPr>
              <a:t>NERMİN NE YAPMALI?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6E2BD7D-E730-444C-B3C8-F3703FCF0E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74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A6DFA107-D49C-40F8-BCD3-31C1116B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>
                <a:latin typeface="Comic Sans MS" panose="030F0702030302020204" pitchFamily="66" charset="0"/>
              </a:rPr>
              <a:t>Nermin ne yapacağını bilemedi ve bu olayı öğretmenine anlattı yardım istedi.Öğretmeni ile Nermin birlikte karar verdiler olayı ailesine ve güvenlik kuvvetlerine bildirdiler.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D1EF9B2-7826-4E00-AA29-DB1A5D47B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7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1461F72F-1A5E-4B4F-8F28-5B36756A1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tr-TR" altLang="tr-TR" sz="2800" b="1">
                <a:latin typeface="Comic Sans MS" panose="030F0702030302020204" pitchFamily="66" charset="0"/>
              </a:rPr>
              <a:t>Annesi ve babası Nermin’e çok destek oldu. Her ne olursa olsun onun yanında olduğunu dile getirdiler.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B35BFF1-A94F-4E36-B57D-E07394A095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6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3881EED2-5E4B-41D3-AC08-8C070C0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tr-TR" altLang="tr-TR" sz="2400" b="1">
                <a:latin typeface="Comic Sans MS" panose="030F0702030302020204" pitchFamily="66" charset="0"/>
              </a:rPr>
              <a:t>Fatih’e bir tanıdığı ders anlatıyordu. Bir gün “sana vücudumuzun bölgelerini anlatacağım” dedi. Daha sonra kendi özel bölgelerini Fatih’e göstermeye başladı.</a:t>
            </a:r>
            <a:endParaRPr lang="tr-TR" altLang="tr-TR" sz="2400" b="1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1E4A2BC-B93E-49F9-8DFF-BDE712D66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43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9F081051-5D3B-40C4-8433-0D7BF551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400" b="1">
                <a:solidFill>
                  <a:srgbClr val="FF0000"/>
                </a:solidFill>
                <a:latin typeface="Comic Sans MS" panose="030F0702030302020204" pitchFamily="66" charset="0"/>
              </a:rPr>
              <a:t>Fatih, babasına anlatmak istedi, ancak kızar diye çok korktu.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5C43224-E6E4-49DA-A47B-AA20E0530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6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156B220E-D3AE-4FDA-A604-81EC47FE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400" b="1">
                <a:latin typeface="Comic Sans MS" panose="030F0702030302020204" pitchFamily="66" charset="0"/>
              </a:rPr>
              <a:t>Babası Fatih’e “Bunu bana anlattığın için çok sevindim. Sen çok cesur bir çocuksun. Seni seviyorum ve sana yardım edeceğim.” dedi.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2A84EF9-D599-43AA-8311-C274AE215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81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C458F897-F54F-4FD3-A915-FE07DB1D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200" b="1">
                <a:latin typeface="Comic Sans MS" panose="030F0702030302020204" pitchFamily="66" charset="0"/>
              </a:rPr>
              <a:t>Başına gelenler senin hatan değil !!!!</a:t>
            </a:r>
            <a:br>
              <a:rPr lang="tr-TR" altLang="tr-TR" sz="3200" b="1">
                <a:latin typeface="Comic Sans MS" panose="030F0702030302020204" pitchFamily="66" charset="0"/>
              </a:rPr>
            </a:br>
            <a:br>
              <a:rPr lang="tr-TR" altLang="tr-TR" sz="3200" b="1">
                <a:latin typeface="Comic Sans MS" panose="030F0702030302020204" pitchFamily="66" charset="0"/>
              </a:rPr>
            </a:br>
            <a:r>
              <a:rPr lang="tr-TR" altLang="tr-TR" sz="3200" b="1">
                <a:latin typeface="Comic Sans MS" panose="030F0702030302020204" pitchFamily="66" charset="0"/>
              </a:rPr>
              <a:t>Korkma,</a:t>
            </a:r>
            <a:br>
              <a:rPr lang="tr-TR" altLang="tr-TR" sz="3200" b="1">
                <a:latin typeface="Comic Sans MS" panose="030F0702030302020204" pitchFamily="66" charset="0"/>
              </a:rPr>
            </a:br>
            <a:r>
              <a:rPr lang="tr-TR" altLang="tr-TR" sz="3200" b="1">
                <a:latin typeface="Comic Sans MS" panose="030F0702030302020204" pitchFamily="66" charset="0"/>
              </a:rPr>
              <a:t>Hayır de!!!</a:t>
            </a:r>
            <a:br>
              <a:rPr lang="tr-TR" altLang="tr-TR" sz="3200" b="1">
                <a:latin typeface="Comic Sans MS" panose="030F0702030302020204" pitchFamily="66" charset="0"/>
              </a:rPr>
            </a:br>
            <a:br>
              <a:rPr lang="tr-TR" altLang="tr-TR" sz="3200" b="1">
                <a:latin typeface="Comic Sans MS" panose="030F0702030302020204" pitchFamily="66" charset="0"/>
              </a:rPr>
            </a:br>
            <a:r>
              <a:rPr lang="tr-TR" altLang="tr-TR" sz="3200" b="1">
                <a:latin typeface="Comic Sans MS" panose="030F0702030302020204" pitchFamily="66" charset="0"/>
              </a:rPr>
              <a:t>Yardım istemekten çekinme!!!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544429-E695-467D-ABBF-0E98AB8CD1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9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9F6B45E2-098F-4ADE-B635-27643349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91B415-8C4A-4D7D-B321-CEDF40A84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01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60BA1710-5219-4765-B953-C6369AFC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0862F88-9A22-471E-823A-DC966A8C30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4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18903C8C-463A-4917-878C-7E4760BA9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69FA056-988D-43DE-884A-83DBCFB9F4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155DFEAA-EC9D-483B-8447-579D1BF1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500" b="1">
                <a:solidFill>
                  <a:schemeClr val="hlink"/>
                </a:solidFill>
                <a:latin typeface="Comic Sans MS" panose="030F0702030302020204" pitchFamily="66" charset="0"/>
              </a:rPr>
              <a:t>Beni üzen şeyler </a:t>
            </a:r>
            <a:r>
              <a:rPr lang="tr-TR" altLang="tr-TR" sz="3500" b="1">
                <a:solidFill>
                  <a:schemeClr val="hlin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tr-TR" altLang="tr-TR" sz="3500" b="1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56CFFA-4FBA-4DCA-8A5C-DD6D54398E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8877619D-BE94-43C7-9151-3470F5C4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500" b="1">
                <a:solidFill>
                  <a:schemeClr val="tx1"/>
                </a:solidFill>
                <a:latin typeface="Comic Sans MS" panose="030F0702030302020204" pitchFamily="66" charset="0"/>
              </a:rPr>
              <a:t>Beni korkutan şeyler </a:t>
            </a:r>
            <a:r>
              <a:rPr lang="tr-TR" altLang="tr-TR" sz="3500" b="1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tr-TR" altLang="tr-TR" sz="35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D61EF6B-5360-4930-B479-778352634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9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62EA1669-F108-4D0B-893D-87E7AF7A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500" b="1">
                <a:solidFill>
                  <a:srgbClr val="FF6600"/>
                </a:solidFill>
                <a:latin typeface="Comic Sans MS" panose="030F0702030302020204" pitchFamily="66" charset="0"/>
              </a:rPr>
              <a:t>Beni sinirlendiren şeyler </a:t>
            </a:r>
            <a:r>
              <a:rPr lang="tr-TR" altLang="tr-TR" sz="3500" b="1">
                <a:solidFill>
                  <a:srgbClr val="FF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tr-TR" altLang="tr-TR" sz="3500" b="1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A2773E-FD7C-480E-81F3-E5B40E0106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0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E3A7BD4F-871C-4B66-B6E8-EB77353C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br>
              <a:rPr lang="tr-TR" altLang="tr-TR" sz="3500" b="1">
                <a:solidFill>
                  <a:srgbClr val="009900"/>
                </a:solidFill>
                <a:latin typeface="Comic Sans MS" panose="030F0702030302020204" pitchFamily="66" charset="0"/>
              </a:rPr>
            </a:br>
            <a:r>
              <a:rPr lang="tr-TR" altLang="tr-TR" sz="3500" b="1">
                <a:solidFill>
                  <a:srgbClr val="009900"/>
                </a:solidFill>
                <a:latin typeface="Comic Sans MS" panose="030F0702030302020204" pitchFamily="66" charset="0"/>
              </a:rPr>
              <a:t>Bazen kafam çok karışır. Ne hissedeceğimi bilemem ???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5732E4-08F4-4FDE-9327-B4013C1852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>
            <a:extLst>
              <a:ext uri="{FF2B5EF4-FFF2-40B4-BE49-F238E27FC236}">
                <a16:creationId xmlns:a16="http://schemas.microsoft.com/office/drawing/2014/main" id="{4F0BD1F1-9EA2-4D9D-A996-8C9B5FEB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FDAD9E-5565-4472-9345-957BF6E960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3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Ekran Gösterisi (4:3)</PresentationFormat>
  <Paragraphs>23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Wingdings</vt:lpstr>
      <vt:lpstr>Office Teması</vt:lpstr>
      <vt:lpstr>CAN VE CANAN  MAHREMİYETİ ÖGRENİYOR</vt:lpstr>
      <vt:lpstr>PowerPoint Sunusu</vt:lpstr>
      <vt:lpstr>Beni mutlu eden şeyler </vt:lpstr>
      <vt:lpstr>PowerPoint Sunusu</vt:lpstr>
      <vt:lpstr>Beni üzen şeyler </vt:lpstr>
      <vt:lpstr>Beni korkutan şeyler </vt:lpstr>
      <vt:lpstr>Beni sinirlendiren şeyler </vt:lpstr>
      <vt:lpstr> Bazen kafam çok karışır. Ne hissedeceğimi bilemem ???</vt:lpstr>
      <vt:lpstr>PowerPoint Sunusu</vt:lpstr>
      <vt:lpstr>PowerPoint Sunusu</vt:lpstr>
      <vt:lpstr>Anneme sarıldığımda kendimi güvende hissediyorum. Anneme sarılmak beni mutlu ediyor.</vt:lpstr>
      <vt:lpstr>NE HİSSEDERSİN?</vt:lpstr>
      <vt:lpstr>NE HİSSEDERSİN?</vt:lpstr>
      <vt:lpstr>NE HİSSEDERSİN?</vt:lpstr>
      <vt:lpstr>ÖZEL BÖLGELERİMİZ</vt:lpstr>
      <vt:lpstr>Mayomuzun kapattığı yerler,  özel bölgelerimizdir</vt:lpstr>
      <vt:lpstr>ÖRNEK OLAY -1-</vt:lpstr>
      <vt:lpstr>PowerPoint Sunusu</vt:lpstr>
      <vt:lpstr>PowerPoint Sunusu</vt:lpstr>
      <vt:lpstr>PowerPoint Sunusu</vt:lpstr>
      <vt:lpstr>PowerPoint Sunusu</vt:lpstr>
      <vt:lpstr>ÖRNEK OLAY -2-</vt:lpstr>
      <vt:lpstr>PowerPoint Sunusu</vt:lpstr>
      <vt:lpstr>PowerPoint Sunusu</vt:lpstr>
      <vt:lpstr>PowerPoint Sunusu</vt:lpstr>
      <vt:lpstr>PowerPoint Sunusu</vt:lpstr>
      <vt:lpstr>Doğru - Yanlış</vt:lpstr>
      <vt:lpstr>Bazı dokunmalar kafamı karıştırıyor. Ne hissetmem gerektiğini bilmiyorum. Böyle zamanlarda güvendiğim bir kişiye (anne-babama, öğretmenime, rehber öğretmenime) soruyorum.</vt:lpstr>
      <vt:lpstr>PowerPoint Sunusu</vt:lpstr>
      <vt:lpstr>PowerPoint Sunusu</vt:lpstr>
      <vt:lpstr>NERMİN NE YAPMALI?</vt:lpstr>
      <vt:lpstr>Nermin ne yapacağını bilemedi ve bu olayı öğretmenine anlattı yardım istedi.Öğretmeni ile Nermin birlikte karar verdiler olayı ailesine ve güvenlik kuvvetlerine bildirdiler.</vt:lpstr>
      <vt:lpstr>Annesi ve babası Nermin’e çok destek oldu. Her ne olursa olsun onun yanında olduğunu dile getirdiler.</vt:lpstr>
      <vt:lpstr>Fatih’e bir tanıdığı ders anlatıyordu. Bir gün “sana vücudumuzun bölgelerini anlatacağım” dedi. Daha sonra kendi özel bölgelerini Fatih’e göstermeye başladı.</vt:lpstr>
      <vt:lpstr>Fatih, babasına anlatmak istedi, ancak kızar diye çok korktu.</vt:lpstr>
      <vt:lpstr>Babası Fatih’e “Bunu bana anlattığın için çok sevindim. Sen çok cesur bir çocuksun. Seni seviyorum ve sana yardım edeceğim.” dedi.</vt:lpstr>
      <vt:lpstr>Başına gelenler senin hatan değil !!!!  Korkma, Hayır de!!!  Yardım istemekten çekinme!!!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VE CANAN  MAHREMİYETİ ÖGRENİYOR</dc:title>
  <dc:creator>Microsoft</dc:creator>
  <cp:lastModifiedBy>Microsoft</cp:lastModifiedBy>
  <cp:revision>1</cp:revision>
  <dcterms:created xsi:type="dcterms:W3CDTF">2017-12-18T17:46:57Z</dcterms:created>
  <dcterms:modified xsi:type="dcterms:W3CDTF">2017-12-18T17:46:57Z</dcterms:modified>
</cp:coreProperties>
</file>